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2"/>
  </p:notesMasterIdLst>
  <p:sldIdLst>
    <p:sldId id="256" r:id="rId2"/>
    <p:sldId id="259" r:id="rId3"/>
    <p:sldId id="266" r:id="rId4"/>
    <p:sldId id="257" r:id="rId5"/>
    <p:sldId id="267" r:id="rId6"/>
    <p:sldId id="263" r:id="rId7"/>
    <p:sldId id="261" r:id="rId8"/>
    <p:sldId id="262" r:id="rId9"/>
    <p:sldId id="286" r:id="rId10"/>
    <p:sldId id="287" r:id="rId11"/>
    <p:sldId id="280" r:id="rId12"/>
    <p:sldId id="274" r:id="rId13"/>
    <p:sldId id="282" r:id="rId14"/>
    <p:sldId id="283" r:id="rId15"/>
    <p:sldId id="288" r:id="rId16"/>
    <p:sldId id="289" r:id="rId17"/>
    <p:sldId id="284" r:id="rId18"/>
    <p:sldId id="285" r:id="rId19"/>
    <p:sldId id="279" r:id="rId20"/>
    <p:sldId id="273" r:id="rId21"/>
  </p:sldIdLst>
  <p:sldSz cx="9144000" cy="5143500" type="screen16x9"/>
  <p:notesSz cx="6858000" cy="9144000"/>
  <p:embeddedFontLst>
    <p:embeddedFont>
      <p:font typeface="Montserrat" panose="020B0604020202020204" charset="0"/>
      <p:regular r:id="rId23"/>
      <p:bold r:id="rId24"/>
    </p:embeddedFont>
    <p:embeddedFont>
      <p:font typeface="Playfair Display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Naamloze sectie" id="{9D30AF55-7809-4B9B-8814-698549C61CFA}">
          <p14:sldIdLst>
            <p14:sldId id="256"/>
            <p14:sldId id="259"/>
            <p14:sldId id="266"/>
            <p14:sldId id="257"/>
            <p14:sldId id="267"/>
            <p14:sldId id="263"/>
            <p14:sldId id="261"/>
            <p14:sldId id="262"/>
            <p14:sldId id="286"/>
            <p14:sldId id="287"/>
            <p14:sldId id="280"/>
            <p14:sldId id="274"/>
            <p14:sldId id="282"/>
            <p14:sldId id="283"/>
            <p14:sldId id="288"/>
            <p14:sldId id="289"/>
            <p14:sldId id="284"/>
            <p14:sldId id="285"/>
            <p14:sldId id="279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634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046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491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77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889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99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65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735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479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5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657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096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14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305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001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870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60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1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808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4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340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12700" y="1991850"/>
            <a:ext cx="81186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7200"/>
            </a:lvl1pPr>
            <a:lvl2pPr lvl="1" algn="ctr">
              <a:spcBef>
                <a:spcPts val="0"/>
              </a:spcBef>
              <a:buSzPct val="100000"/>
              <a:defRPr sz="7200"/>
            </a:lvl2pPr>
            <a:lvl3pPr lvl="2" algn="ctr">
              <a:spcBef>
                <a:spcPts val="0"/>
              </a:spcBef>
              <a:buSzPct val="100000"/>
              <a:defRPr sz="7200"/>
            </a:lvl3pPr>
            <a:lvl4pPr lvl="3" algn="ctr">
              <a:spcBef>
                <a:spcPts val="0"/>
              </a:spcBef>
              <a:buSzPct val="100000"/>
              <a:defRPr sz="7200"/>
            </a:lvl4pPr>
            <a:lvl5pPr lvl="4" algn="ctr">
              <a:spcBef>
                <a:spcPts val="0"/>
              </a:spcBef>
              <a:buSzPct val="100000"/>
              <a:defRPr sz="7200"/>
            </a:lvl5pPr>
            <a:lvl6pPr lvl="5" algn="ctr">
              <a:spcBef>
                <a:spcPts val="0"/>
              </a:spcBef>
              <a:buSzPct val="100000"/>
              <a:defRPr sz="7200"/>
            </a:lvl6pPr>
            <a:lvl7pPr lvl="6" algn="ctr">
              <a:spcBef>
                <a:spcPts val="0"/>
              </a:spcBef>
              <a:buSzPct val="100000"/>
              <a:defRPr sz="7200"/>
            </a:lvl7pPr>
            <a:lvl8pPr lvl="7" algn="ctr">
              <a:spcBef>
                <a:spcPts val="0"/>
              </a:spcBef>
              <a:buSzPct val="100000"/>
              <a:defRPr sz="7200"/>
            </a:lvl8pPr>
            <a:lvl9pPr lvl="8" algn="ctr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851725" y="1583350"/>
            <a:ext cx="54405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135200" y="3812000"/>
            <a:ext cx="4873500" cy="1331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SzPct val="100000"/>
              <a:buNone/>
              <a:defRPr sz="3000"/>
            </a:lvl2pPr>
            <a:lvl3pPr lvl="2" algn="ctr" rtl="0">
              <a:spcBef>
                <a:spcPts val="0"/>
              </a:spcBef>
              <a:buSzPct val="100000"/>
              <a:buNone/>
              <a:defRPr sz="3000"/>
            </a:lvl3pPr>
            <a:lvl4pPr lvl="3" algn="ctr" rtl="0">
              <a:spcBef>
                <a:spcPts val="0"/>
              </a:spcBef>
              <a:buSzPct val="100000"/>
              <a:buNone/>
              <a:defRPr sz="3000"/>
            </a:lvl4pPr>
            <a:lvl5pPr lvl="4" algn="ctr" rtl="0">
              <a:spcBef>
                <a:spcPts val="0"/>
              </a:spcBef>
              <a:buSzPct val="100000"/>
              <a:buNone/>
              <a:defRPr sz="3000"/>
            </a:lvl5pPr>
            <a:lvl6pPr lvl="5" algn="ctr" rtl="0">
              <a:spcBef>
                <a:spcPts val="0"/>
              </a:spcBef>
              <a:buSzPct val="100000"/>
              <a:buNone/>
              <a:defRPr sz="3000"/>
            </a:lvl6pPr>
            <a:lvl7pPr lvl="6" algn="ctr" rtl="0">
              <a:spcBef>
                <a:spcPts val="0"/>
              </a:spcBef>
              <a:buSzPct val="100000"/>
              <a:buNone/>
              <a:defRPr sz="3000"/>
            </a:lvl7pPr>
            <a:lvl8pPr lvl="7" algn="ctr" rtl="0">
              <a:spcBef>
                <a:spcPts val="0"/>
              </a:spcBef>
              <a:buSzPct val="100000"/>
              <a:buNone/>
              <a:defRPr sz="3000"/>
            </a:lvl8pPr>
            <a:lvl9pPr lvl="8" algn="ctr" rtl="0">
              <a:spcBef>
                <a:spcPts val="0"/>
              </a:spcBef>
              <a:buSzPct val="100000"/>
              <a:buNone/>
              <a:defRPr sz="3000"/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 rot="10800000">
            <a:off x="4169400" y="3812000"/>
            <a:ext cx="8052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272675" y="2143050"/>
            <a:ext cx="6598500" cy="857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36500" y="3727575"/>
            <a:ext cx="6671100" cy="1198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2675" y="2143050"/>
            <a:ext cx="6598500" cy="857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5975" y="0"/>
            <a:ext cx="9144000" cy="5143500"/>
          </a:xfrm>
          <a:prstGeom prst="rect">
            <a:avLst/>
          </a:prstGeom>
          <a:solidFill>
            <a:srgbClr val="161732">
              <a:alpha val="36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272675" y="2143050"/>
            <a:ext cx="65985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1236500" y="3727575"/>
            <a:ext cx="6671100" cy="119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Playfair Display"/>
              <a:buChar char="●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Playfair Display"/>
              <a:buChar char="○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Playfair Display"/>
              <a:buChar char="■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buChar char="●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buChar char="○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buChar char="■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buChar char="●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buChar char="○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buChar char="■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452" y="-304800"/>
            <a:ext cx="9643702" cy="6437684"/>
          </a:xfrm>
          <a:prstGeom prst="rect">
            <a:avLst/>
          </a:prstGeom>
          <a:blipFill dpi="0" rotWithShape="1">
            <a:blip r:embed="rId4">
              <a:alphaModFix amt="71000"/>
              <a:lum bright="-2000"/>
            </a:blip>
            <a:srcRect/>
            <a:tile tx="0" ty="0" sx="0" sy="0" flip="none" algn="tl"/>
          </a:blipFill>
        </p:spPr>
      </p:pic>
      <p:sp>
        <p:nvSpPr>
          <p:cNvPr id="31" name="Shape 3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" dirty="0" smtClean="0"/>
              <a:t>New </a:t>
            </a:r>
            <a:br>
              <a:rPr lang="en" dirty="0" smtClean="0"/>
            </a:br>
            <a:r>
              <a:rPr lang="en" dirty="0" smtClean="0"/>
              <a:t>Technology</a:t>
            </a:r>
            <a:endParaRPr lang="en" dirty="0" smtClean="0"/>
          </a:p>
        </p:txBody>
      </p:sp>
      <p:sp>
        <p:nvSpPr>
          <p:cNvPr id="8" name="Tekstvak 7"/>
          <p:cNvSpPr txBox="1"/>
          <p:nvPr/>
        </p:nvSpPr>
        <p:spPr>
          <a:xfrm flipH="1">
            <a:off x="2101373" y="3803650"/>
            <a:ext cx="4941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dirty="0" smtClean="0">
                <a:solidFill>
                  <a:schemeClr val="bg1"/>
                </a:solidFill>
              </a:rPr>
              <a:t>Pieter Melis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Two people in elegant shirts brainstorming over a sheet of paper near two lapt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1" y="-863600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Shape 67"/>
          <p:cNvSpPr txBox="1">
            <a:spLocks noGrp="1"/>
          </p:cNvSpPr>
          <p:nvPr>
            <p:ph type="ctrTitle" idx="4294967295"/>
          </p:nvPr>
        </p:nvSpPr>
        <p:spPr>
          <a:xfrm>
            <a:off x="0" y="368057"/>
            <a:ext cx="91440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" sz="8000" dirty="0"/>
              <a:t>Reports</a:t>
            </a:r>
            <a:endParaRPr lang="en" sz="8000" dirty="0"/>
          </a:p>
        </p:txBody>
      </p:sp>
      <p:pic>
        <p:nvPicPr>
          <p:cNvPr id="15362" name="Picture 2" descr="Afbeeldingsresultaat voor reports woocommer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1847850"/>
            <a:ext cx="5102225" cy="298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 idx="4294967295"/>
          </p:nvPr>
        </p:nvSpPr>
        <p:spPr>
          <a:xfrm>
            <a:off x="1275150" y="1991850"/>
            <a:ext cx="65937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 dirty="0" smtClean="0"/>
              <a:t>Woo Plugins!</a:t>
            </a:r>
            <a:endParaRPr lang="en" sz="12000" dirty="0"/>
          </a:p>
        </p:txBody>
      </p:sp>
    </p:spTree>
    <p:extLst>
      <p:ext uri="{BB962C8B-B14F-4D97-AF65-F5344CB8AC3E}">
        <p14:creationId xmlns:p14="http://schemas.microsoft.com/office/powerpoint/2010/main" val="51528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 brown tag on a small present wrapped in brown 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51" y="-304801"/>
            <a:ext cx="952500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88900" y="2143050"/>
            <a:ext cx="8953499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Product Gift Wrap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 drone shot of colorful shipping containers in a terminal in Singap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51" y="-604838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88900" y="2143050"/>
            <a:ext cx="8953499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nl-NL" dirty="0"/>
              <a:t> </a:t>
            </a:r>
            <a:r>
              <a:rPr lang="nl-NL" dirty="0" err="1"/>
              <a:t>Table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 </a:t>
            </a:r>
            <a:r>
              <a:rPr lang="nl-NL" dirty="0" err="1"/>
              <a:t>Shipping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751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A person's hand holding a camera lens over a mountain l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51" y="-508000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88900" y="2143050"/>
            <a:ext cx="8953499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nl-NL" dirty="0" smtClean="0"/>
              <a:t> Zoom </a:t>
            </a:r>
            <a:r>
              <a:rPr lang="nl-NL" dirty="0" err="1" smtClean="0"/>
              <a:t>Magnifier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008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 mailman sitting in a mail truck sorting mail parked outside of a house in Tul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53" y="-393700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40" y="1212850"/>
            <a:ext cx="3266614" cy="4565650"/>
          </a:xfrm>
          <a:prstGeom prst="rect">
            <a:avLst/>
          </a:prstGeom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88898" y="199950"/>
            <a:ext cx="8953499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nl-BE" dirty="0" err="1" smtClean="0"/>
              <a:t>MailChimp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7591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images.unsplash.com/photo-1503694978374-8a2fa686963a?dpr=1&amp;auto=format&amp;fit=crop&amp;w=1000&amp;q=80&amp;cs=tinysrgb&amp;ixid=dW5zcGxhc2guY29tOzs7Ozs%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525" y="-62230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0" y="2143050"/>
            <a:ext cx="90424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nl-NL" dirty="0"/>
              <a:t> PDF </a:t>
            </a:r>
            <a:r>
              <a:rPr lang="nl-NL" dirty="0" err="1"/>
              <a:t>Invoices</a:t>
            </a:r>
            <a:r>
              <a:rPr lang="nl-NL" dirty="0"/>
              <a:t>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&amp;</a:t>
            </a:r>
            <a:br>
              <a:rPr lang="nl-NL" dirty="0" smtClean="0"/>
            </a:br>
            <a:r>
              <a:rPr lang="nl-NL" dirty="0" smtClean="0"/>
              <a:t> </a:t>
            </a:r>
            <a:r>
              <a:rPr lang="nl-NL" dirty="0" err="1"/>
              <a:t>Packing</a:t>
            </a:r>
            <a:r>
              <a:rPr lang="nl-NL" dirty="0"/>
              <a:t> Slips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814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mages.unsplash.com/photo-1497211419994-14ae40a3c7a3?dpr=1&amp;auto=format&amp;fit=crop&amp;w=1000&amp;q=80&amp;cs=tinysrgb&amp;ixid=dW5zcGxhc2guY29tOzs7Ozs%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225" y="-787400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01600" y="330200"/>
            <a:ext cx="8953499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nl-NL" dirty="0" smtClean="0"/>
              <a:t> Voordelen</a:t>
            </a:r>
            <a:endParaRPr lang="en" dirty="0"/>
          </a:p>
        </p:txBody>
      </p:sp>
      <p:sp>
        <p:nvSpPr>
          <p:cNvPr id="8" name="Tekstvak 7"/>
          <p:cNvSpPr txBox="1"/>
          <p:nvPr/>
        </p:nvSpPr>
        <p:spPr>
          <a:xfrm>
            <a:off x="736599" y="1775466"/>
            <a:ext cx="83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sz="2800" dirty="0" smtClean="0">
                <a:solidFill>
                  <a:schemeClr val="bg1"/>
                </a:solidFill>
              </a:rPr>
              <a:t>Gebruiksvriendelijk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736599" y="2298686"/>
            <a:ext cx="83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smtClean="0">
                <a:solidFill>
                  <a:schemeClr val="bg1"/>
                </a:solidFill>
              </a:rPr>
              <a:t>2.  Groot aanbod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736599" y="2821906"/>
            <a:ext cx="83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3</a:t>
            </a:r>
            <a:r>
              <a:rPr lang="nl-BE" sz="2800" dirty="0" smtClean="0">
                <a:solidFill>
                  <a:schemeClr val="bg1"/>
                </a:solidFill>
              </a:rPr>
              <a:t>.  Website is naar wens aan te passen 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36599" y="3342542"/>
            <a:ext cx="83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smtClean="0">
                <a:solidFill>
                  <a:schemeClr val="bg1"/>
                </a:solidFill>
              </a:rPr>
              <a:t>4.  Grote gemeenschap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6599" y="3863178"/>
            <a:ext cx="83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smtClean="0">
                <a:solidFill>
                  <a:schemeClr val="bg1"/>
                </a:solidFill>
              </a:rPr>
              <a:t>5.  Veel mogelijkheden</a:t>
            </a:r>
          </a:p>
        </p:txBody>
      </p:sp>
    </p:spTree>
    <p:extLst>
      <p:ext uri="{BB962C8B-B14F-4D97-AF65-F5344CB8AC3E}">
        <p14:creationId xmlns:p14="http://schemas.microsoft.com/office/powerpoint/2010/main" val="412799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mages.unsplash.com/photo-1489189642444-0709966aec44?dpr=1&amp;auto=format&amp;fit=crop&amp;w=1000&amp;q=80&amp;cs=tinysrgb&amp;ixid=dW5zcGxhc2guY29tOzs7Ozs%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151" y="-1092200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01600" y="330200"/>
            <a:ext cx="8953499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nl-NL" dirty="0" smtClean="0"/>
              <a:t> Nadelen</a:t>
            </a:r>
            <a:endParaRPr lang="en" dirty="0"/>
          </a:p>
        </p:txBody>
      </p:sp>
      <p:sp>
        <p:nvSpPr>
          <p:cNvPr id="3" name="Tekstvak 2"/>
          <p:cNvSpPr txBox="1"/>
          <p:nvPr/>
        </p:nvSpPr>
        <p:spPr>
          <a:xfrm>
            <a:off x="736599" y="2207266"/>
            <a:ext cx="83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sz="2800" dirty="0" smtClean="0">
                <a:solidFill>
                  <a:schemeClr val="bg1"/>
                </a:solidFill>
              </a:rPr>
              <a:t>Beperkingen voor grote bedrijven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736599" y="2730486"/>
            <a:ext cx="83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smtClean="0">
                <a:solidFill>
                  <a:schemeClr val="bg1"/>
                </a:solidFill>
              </a:rPr>
              <a:t>2.  Meerdere </a:t>
            </a:r>
            <a:r>
              <a:rPr lang="nl-BE" sz="2800" dirty="0" err="1" smtClean="0">
                <a:solidFill>
                  <a:schemeClr val="bg1"/>
                </a:solidFill>
              </a:rPr>
              <a:t>plugins</a:t>
            </a:r>
            <a:r>
              <a:rPr lang="nl-BE" sz="2800" dirty="0" smtClean="0">
                <a:solidFill>
                  <a:schemeClr val="bg1"/>
                </a:solidFill>
              </a:rPr>
              <a:t> nodig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736599" y="3253706"/>
            <a:ext cx="831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3</a:t>
            </a:r>
            <a:r>
              <a:rPr lang="nl-BE" sz="2800" dirty="0" smtClean="0">
                <a:solidFill>
                  <a:schemeClr val="bg1"/>
                </a:solidFill>
              </a:rPr>
              <a:t>.  Premium thema kan vrij prijzig zijn</a:t>
            </a:r>
          </a:p>
        </p:txBody>
      </p:sp>
    </p:spTree>
    <p:extLst>
      <p:ext uri="{BB962C8B-B14F-4D97-AF65-F5344CB8AC3E}">
        <p14:creationId xmlns:p14="http://schemas.microsoft.com/office/powerpoint/2010/main" val="56060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51" y="0"/>
            <a:ext cx="81307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0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1851725" y="1583350"/>
            <a:ext cx="54405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135200" y="3812000"/>
            <a:ext cx="4873500" cy="1331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8726"/>
            <a:ext cx="9144000" cy="610470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2052" name="Picture 4" descr="https://d203yb14zlmxwn.cloudfront.net/wp-content/uploads/2015/12/woocommer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200" y="-967763"/>
            <a:ext cx="5102225" cy="5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beeldingsresultaat voor wordpres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36" y="2944090"/>
            <a:ext cx="1886028" cy="188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A man with a hat on, standing in a field in the countryside with his arms stretched o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596900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Shape 157"/>
          <p:cNvSpPr txBox="1">
            <a:spLocks noGrp="1"/>
          </p:cNvSpPr>
          <p:nvPr>
            <p:ph type="ctrTitle" idx="4294967295"/>
          </p:nvPr>
        </p:nvSpPr>
        <p:spPr>
          <a:xfrm>
            <a:off x="548675" y="508887"/>
            <a:ext cx="766565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 dirty="0" smtClean="0">
                <a:solidFill>
                  <a:schemeClr val="tx1"/>
                </a:solidFill>
              </a:rPr>
              <a:t>The end!</a:t>
            </a:r>
            <a:endParaRPr lang="en" sz="12000" dirty="0">
              <a:solidFill>
                <a:schemeClr val="tx1"/>
              </a:solidFill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subTitle" idx="4294967295"/>
          </p:nvPr>
        </p:nvSpPr>
        <p:spPr>
          <a:xfrm>
            <a:off x="1084650" y="3959600"/>
            <a:ext cx="6593700" cy="1209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bg1"/>
                </a:solidFill>
              </a:rPr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minimal workspace with a laptop, a potted plant and small sculptu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4838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Shape 107"/>
          <p:cNvSpPr txBox="1">
            <a:spLocks noGrp="1"/>
          </p:cNvSpPr>
          <p:nvPr>
            <p:ph type="ctrTitle" idx="4294967295"/>
          </p:nvPr>
        </p:nvSpPr>
        <p:spPr>
          <a:xfrm>
            <a:off x="685799" y="3716671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0" dirty="0" smtClean="0"/>
              <a:t>33</a:t>
            </a:r>
            <a:r>
              <a:rPr lang="en" sz="10000" dirty="0" smtClean="0"/>
              <a:t>,742,473</a:t>
            </a:r>
            <a:endParaRPr lang="en" sz="10000" dirty="0"/>
          </a:p>
        </p:txBody>
      </p:sp>
      <p:sp>
        <p:nvSpPr>
          <p:cNvPr id="5" name="Shape 44"/>
          <p:cNvSpPr txBox="1">
            <a:spLocks/>
          </p:cNvSpPr>
          <p:nvPr/>
        </p:nvSpPr>
        <p:spPr>
          <a:xfrm>
            <a:off x="0" y="178040"/>
            <a:ext cx="91440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8000" smtClean="0"/>
              <a:t>Installeren!</a:t>
            </a:r>
            <a:endParaRPr lang="en" sz="80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941" y="1607130"/>
            <a:ext cx="3796117" cy="1768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lose-up of a person's hands on the keyboard of a Mac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9144000" cy="608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7"/>
          <p:cNvSpPr/>
          <p:nvPr/>
        </p:nvSpPr>
        <p:spPr>
          <a:xfrm>
            <a:off x="1839920" y="1469700"/>
            <a:ext cx="2889900" cy="28899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Themes</a:t>
            </a:r>
            <a:endParaRPr lang="en" sz="3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Shape 89"/>
          <p:cNvSpPr/>
          <p:nvPr/>
        </p:nvSpPr>
        <p:spPr>
          <a:xfrm>
            <a:off x="4308671" y="1469700"/>
            <a:ext cx="2889900" cy="28899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Plugins</a:t>
            </a:r>
            <a:endParaRPr lang="en" sz="3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images.unsplash.com/photo-1509803992307-5ed1ac32efda?dpr=1&amp;auto=format&amp;fit=crop&amp;w=1000&amp;q=80&amp;cs=tinysrgb&amp;ixid=dW5zcGxhc2guY29tOzs7Ozs%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176138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272675" y="2143050"/>
            <a:ext cx="65985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</a:t>
            </a:r>
            <a:r>
              <a:rPr lang="en" dirty="0" smtClean="0"/>
              <a:t>rocess </a:t>
            </a:r>
            <a:endParaRPr lang="en"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4294967295"/>
          </p:nvPr>
        </p:nvSpPr>
        <p:spPr>
          <a:xfrm>
            <a:off x="1098688" y="3442500"/>
            <a:ext cx="1691100" cy="170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1.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S</a:t>
            </a:r>
            <a:r>
              <a:rPr lang="en" dirty="0" smtClean="0"/>
              <a:t>hop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body" idx="4294967295"/>
          </p:nvPr>
        </p:nvSpPr>
        <p:spPr>
          <a:xfrm>
            <a:off x="3726450" y="3442500"/>
            <a:ext cx="1691100" cy="170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2.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Cart</a:t>
            </a:r>
            <a:endParaRPr lang="en"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4294967295"/>
          </p:nvPr>
        </p:nvSpPr>
        <p:spPr>
          <a:xfrm>
            <a:off x="6354213" y="3442500"/>
            <a:ext cx="1691100" cy="170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3.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Chechout</a:t>
            </a:r>
            <a:endParaRPr lang="en" dirty="0"/>
          </a:p>
        </p:txBody>
      </p:sp>
      <p:cxnSp>
        <p:nvCxnSpPr>
          <p:cNvPr id="117" name="Shape 117"/>
          <p:cNvCxnSpPr>
            <a:stCxn id="114" idx="3"/>
            <a:endCxn id="115" idx="1"/>
          </p:cNvCxnSpPr>
          <p:nvPr/>
        </p:nvCxnSpPr>
        <p:spPr>
          <a:xfrm>
            <a:off x="2789788" y="4293000"/>
            <a:ext cx="936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18" name="Shape 118"/>
          <p:cNvCxnSpPr>
            <a:stCxn id="115" idx="3"/>
            <a:endCxn id="116" idx="1"/>
          </p:cNvCxnSpPr>
          <p:nvPr/>
        </p:nvCxnSpPr>
        <p:spPr>
          <a:xfrm>
            <a:off x="5417550" y="4293000"/>
            <a:ext cx="936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ages.unsplash.com/photo-1481495278953-0967c9759b78?dpr=1&amp;auto=format&amp;fit=crop&amp;w=1000&amp;q=80&amp;cs=tinysrgb&amp;ixid=dW5zcGxhc2guY29tOzs7Ozs%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075" y="-779585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81"/>
          <p:cNvSpPr txBox="1">
            <a:spLocks/>
          </p:cNvSpPr>
          <p:nvPr/>
        </p:nvSpPr>
        <p:spPr>
          <a:xfrm>
            <a:off x="34925" y="1746739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pc="600" dirty="0" smtClean="0">
                <a:solidFill>
                  <a:schemeClr val="accent6">
                    <a:lumMod val="75000"/>
                  </a:schemeClr>
                </a:solidFill>
              </a:rPr>
              <a:t>Grouped</a:t>
            </a:r>
            <a:endParaRPr lang="en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0" y="3644563"/>
            <a:ext cx="91440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pc="600" dirty="0" smtClean="0">
                <a:solidFill>
                  <a:srgbClr val="002060"/>
                </a:solidFill>
              </a:rPr>
              <a:t>Variable</a:t>
            </a:r>
            <a:endParaRPr lang="en" spc="600" dirty="0">
              <a:solidFill>
                <a:srgbClr val="002060"/>
              </a:solidFill>
            </a:endParaRPr>
          </a:p>
        </p:txBody>
      </p:sp>
      <p:sp>
        <p:nvSpPr>
          <p:cNvPr id="5" name="Shape 81"/>
          <p:cNvSpPr txBox="1">
            <a:spLocks/>
          </p:cNvSpPr>
          <p:nvPr/>
        </p:nvSpPr>
        <p:spPr>
          <a:xfrm>
            <a:off x="0" y="2695651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pc="600" dirty="0" smtClean="0">
                <a:solidFill>
                  <a:schemeClr val="accent2"/>
                </a:solidFill>
              </a:rPr>
              <a:t>External</a:t>
            </a:r>
            <a:endParaRPr lang="en" spc="600" dirty="0">
              <a:solidFill>
                <a:schemeClr val="accent2"/>
              </a:solidFill>
            </a:endParaRPr>
          </a:p>
        </p:txBody>
      </p:sp>
      <p:sp>
        <p:nvSpPr>
          <p:cNvPr id="7" name="Shape 81"/>
          <p:cNvSpPr txBox="1">
            <a:spLocks/>
          </p:cNvSpPr>
          <p:nvPr/>
        </p:nvSpPr>
        <p:spPr>
          <a:xfrm>
            <a:off x="0" y="79782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pc="600" dirty="0" smtClean="0">
                <a:solidFill>
                  <a:schemeClr val="tx1"/>
                </a:solidFill>
              </a:rPr>
              <a:t>Simple</a:t>
            </a:r>
            <a:endParaRPr lang="en" spc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1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lack and white shot of assorted woodwork equipment on wooden wall, Broadstairs, Ramsgate, England, United King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299" y="-791307"/>
            <a:ext cx="95250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7"/>
          <p:cNvSpPr/>
          <p:nvPr/>
        </p:nvSpPr>
        <p:spPr>
          <a:xfrm>
            <a:off x="3138251" y="2022230"/>
            <a:ext cx="2889900" cy="2873705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8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Tags</a:t>
            </a:r>
            <a:endParaRPr lang="en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88"/>
          <p:cNvSpPr/>
          <p:nvPr/>
        </p:nvSpPr>
        <p:spPr>
          <a:xfrm>
            <a:off x="669500" y="370661"/>
            <a:ext cx="2889900" cy="28899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Categories</a:t>
            </a:r>
            <a:endParaRPr lang="en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hape 89"/>
          <p:cNvSpPr/>
          <p:nvPr/>
        </p:nvSpPr>
        <p:spPr>
          <a:xfrm>
            <a:off x="5607002" y="370661"/>
            <a:ext cx="2889900" cy="28899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Attributes</a:t>
            </a:r>
            <a:endParaRPr lang="en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A hand taking a clear shot of hanging lights with the camera of a smartph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1104900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Shape 67"/>
          <p:cNvSpPr txBox="1">
            <a:spLocks noGrp="1"/>
          </p:cNvSpPr>
          <p:nvPr>
            <p:ph type="ctrTitle" idx="4294967295"/>
          </p:nvPr>
        </p:nvSpPr>
        <p:spPr>
          <a:xfrm>
            <a:off x="0" y="368057"/>
            <a:ext cx="91440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0" dirty="0" smtClean="0"/>
              <a:t>Orders</a:t>
            </a:r>
            <a:endParaRPr lang="en" sz="8000" dirty="0"/>
          </a:p>
        </p:txBody>
      </p:sp>
      <p:pic>
        <p:nvPicPr>
          <p:cNvPr id="9222" name="Picture 6" descr="Afbeeldingsresultaat voor orders woocommer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44" y="1845357"/>
            <a:ext cx="5243912" cy="290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he American one dollar notes under low lighting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609600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Shape 67"/>
          <p:cNvSpPr txBox="1">
            <a:spLocks noGrp="1"/>
          </p:cNvSpPr>
          <p:nvPr>
            <p:ph type="ctrTitle" idx="4294967295"/>
          </p:nvPr>
        </p:nvSpPr>
        <p:spPr>
          <a:xfrm>
            <a:off x="-190501" y="368057"/>
            <a:ext cx="91440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" sz="8000" dirty="0"/>
              <a:t>Coupons</a:t>
            </a:r>
            <a:endParaRPr lang="en" sz="8000" dirty="0"/>
          </a:p>
        </p:txBody>
      </p:sp>
      <p:pic>
        <p:nvPicPr>
          <p:cNvPr id="16386" name="Picture 2" descr="Afbeeldingsresultaat voor coupons woocommer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7" y="1929995"/>
            <a:ext cx="6550025" cy="272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7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thar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91</Words>
  <Application>Microsoft Office PowerPoint</Application>
  <PresentationFormat>Diavoorstelling (16:9)</PresentationFormat>
  <Paragraphs>44</Paragraphs>
  <Slides>20</Slides>
  <Notes>19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Montserrat</vt:lpstr>
      <vt:lpstr>Arial</vt:lpstr>
      <vt:lpstr>Playfair Display</vt:lpstr>
      <vt:lpstr>Katharine template</vt:lpstr>
      <vt:lpstr>New  Technology</vt:lpstr>
      <vt:lpstr>1 Transition headline</vt:lpstr>
      <vt:lpstr>33,742,473</vt:lpstr>
      <vt:lpstr>PowerPoint-presentatie</vt:lpstr>
      <vt:lpstr>Process </vt:lpstr>
      <vt:lpstr>Variable</vt:lpstr>
      <vt:lpstr>PowerPoint-presentatie</vt:lpstr>
      <vt:lpstr>Orders</vt:lpstr>
      <vt:lpstr>Coupons</vt:lpstr>
      <vt:lpstr>Reports</vt:lpstr>
      <vt:lpstr>Woo Plugins!</vt:lpstr>
      <vt:lpstr>Product Gift Wrap</vt:lpstr>
      <vt:lpstr> Table Rate Shipping</vt:lpstr>
      <vt:lpstr> Zoom Magnifier</vt:lpstr>
      <vt:lpstr>MailChimp</vt:lpstr>
      <vt:lpstr> PDF Invoices  &amp;  Packing Slips</vt:lpstr>
      <vt:lpstr> Voordelen</vt:lpstr>
      <vt:lpstr> Nadelen</vt:lpstr>
      <vt:lpstr>PowerPoint-presentatie</vt:lpstr>
      <vt:lpstr>The end!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pieter melis</dc:creator>
  <cp:lastModifiedBy>pieter melis</cp:lastModifiedBy>
  <cp:revision>36</cp:revision>
  <dcterms:modified xsi:type="dcterms:W3CDTF">2017-11-07T10:09:36Z</dcterms:modified>
</cp:coreProperties>
</file>